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70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7" name="Kép 16">
            <a:extLst>
              <a:ext uri="{FF2B5EF4-FFF2-40B4-BE49-F238E27FC236}">
                <a16:creationId xmlns:a16="http://schemas.microsoft.com/office/drawing/2014/main" id="{57988CE2-85BC-91FE-3574-E57B8D9B9513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16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Dusza</a:t>
            </a:r>
            <a:r>
              <a:rPr lang="en-US" dirty="0"/>
              <a:t> workshop 2022-23</a:t>
            </a:r>
            <a:br>
              <a:rPr lang="en-US" dirty="0"/>
            </a:br>
            <a:r>
              <a:rPr lang="en-US" dirty="0" err="1"/>
              <a:t>kapos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Első</a:t>
            </a:r>
            <a:r>
              <a:rPr lang="en-US" dirty="0"/>
              <a:t> </a:t>
            </a:r>
            <a:r>
              <a:rPr lang="en-US" dirty="0" err="1"/>
              <a:t>Demó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2022.10.23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Munkamegosztás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42608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Kiss </a:t>
            </a:r>
            <a:r>
              <a:rPr lang="en-US" sz="2800" dirty="0" err="1">
                <a:solidFill>
                  <a:schemeClr val="tx1"/>
                </a:solidFill>
              </a:rPr>
              <a:t>Peti</a:t>
            </a:r>
            <a:r>
              <a:rPr lang="en-US" sz="2800" dirty="0">
                <a:solidFill>
                  <a:schemeClr val="tx1"/>
                </a:solidFill>
              </a:rPr>
              <a:t> 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Magyarcsik</a:t>
            </a:r>
            <a:r>
              <a:rPr lang="en-US" sz="2800" dirty="0">
                <a:solidFill>
                  <a:schemeClr val="tx1"/>
                </a:solidFill>
              </a:rPr>
              <a:t> Dávid – Design, Frontend &amp; Backend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Nagy </a:t>
            </a:r>
            <a:r>
              <a:rPr lang="en-US" sz="2800" dirty="0" err="1">
                <a:solidFill>
                  <a:schemeClr val="tx1"/>
                </a:solidFill>
              </a:rPr>
              <a:t>Balázs</a:t>
            </a:r>
            <a:r>
              <a:rPr lang="en-US" sz="2800" dirty="0">
                <a:solidFill>
                  <a:schemeClr val="tx1"/>
                </a:solidFill>
              </a:rPr>
              <a:t> – Frontend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Tóth Dávid 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Török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Zsombor</a:t>
            </a:r>
            <a:r>
              <a:rPr lang="en-US" sz="2800" dirty="0">
                <a:solidFill>
                  <a:schemeClr val="tx1"/>
                </a:solidFill>
              </a:rPr>
              <a:t> 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810" y="1876425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9259" y="1876425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189" y="2667968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0525" y="268928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1825" y="2667968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987" y="350520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8761" y="427702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376" y="4277029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90" y="4277029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746" y="5071700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414" y="507170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tervezünk</a:t>
            </a:r>
            <a:r>
              <a:rPr lang="en-US" dirty="0"/>
              <a:t> a </a:t>
            </a:r>
            <a:r>
              <a:rPr lang="en-US" dirty="0" err="1"/>
              <a:t>második</a:t>
            </a:r>
            <a:r>
              <a:rPr lang="en-US" dirty="0"/>
              <a:t> </a:t>
            </a:r>
            <a:r>
              <a:rPr lang="en-US" dirty="0" err="1"/>
              <a:t>demóig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3689350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/>
                </a:solidFill>
              </a:rPr>
              <a:t>Alap</a:t>
            </a:r>
            <a:r>
              <a:rPr lang="en-US" sz="2800" dirty="0">
                <a:solidFill>
                  <a:schemeClr val="tx1"/>
                </a:solidFill>
              </a:rPr>
              <a:t> chat </a:t>
            </a:r>
            <a:r>
              <a:rPr lang="en-US" sz="2800" dirty="0" err="1">
                <a:solidFill>
                  <a:schemeClr val="tx1"/>
                </a:solidFill>
              </a:rPr>
              <a:t>funciók</a:t>
            </a:r>
            <a:r>
              <a:rPr lang="en-US" sz="2800" dirty="0">
                <a:solidFill>
                  <a:schemeClr val="tx1"/>
                </a:solidFill>
              </a:rPr>
              <a:t>,</a:t>
            </a: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Felhasználók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Regisztrálás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Bejelentkezés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tx1"/>
                </a:solidFill>
              </a:rPr>
              <a:t>Felhasználói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felület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7" name="Jobb oldali kapcsos zárójel 16">
            <a:extLst>
              <a:ext uri="{FF2B5EF4-FFF2-40B4-BE49-F238E27FC236}">
                <a16:creationId xmlns:a16="http://schemas.microsoft.com/office/drawing/2014/main" id="{C1A613C6-168F-1DA9-B78A-C025A8238AB1}"/>
              </a:ext>
            </a:extLst>
          </p:cNvPr>
          <p:cNvSpPr/>
          <p:nvPr/>
        </p:nvSpPr>
        <p:spPr>
          <a:xfrm>
            <a:off x="8623300" y="1733550"/>
            <a:ext cx="987425" cy="368935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940742D-4985-F270-454B-2D8C72572045}"/>
              </a:ext>
            </a:extLst>
          </p:cNvPr>
          <p:cNvSpPr txBox="1"/>
          <p:nvPr/>
        </p:nvSpPr>
        <p:spPr>
          <a:xfrm rot="5400000">
            <a:off x="9166185" y="3225801"/>
            <a:ext cx="2301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MVP</a:t>
            </a:r>
            <a:endParaRPr lang="hu-HU" sz="6600" dirty="0"/>
          </a:p>
        </p:txBody>
      </p:sp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217269"/>
            <a:ext cx="6211889" cy="2281600"/>
          </a:xfrm>
        </p:spPr>
        <p:txBody>
          <a:bodyPr/>
          <a:lstStyle/>
          <a:p>
            <a:r>
              <a:rPr lang="en-US" dirty="0" err="1"/>
              <a:t>Köszönjük</a:t>
            </a:r>
            <a:r>
              <a:rPr lang="en-US" dirty="0"/>
              <a:t> </a:t>
            </a:r>
            <a:r>
              <a:rPr lang="en-US" dirty="0" err="1"/>
              <a:t>szépen</a:t>
            </a:r>
            <a:r>
              <a:rPr lang="en-US" dirty="0"/>
              <a:t>!</a:t>
            </a:r>
            <a:br>
              <a:rPr lang="en-US" dirty="0"/>
            </a:br>
            <a:r>
              <a:rPr lang="en-US" sz="2400" dirty="0"/>
              <a:t>-a </a:t>
            </a:r>
            <a:r>
              <a:rPr lang="en-US" sz="2400" dirty="0" err="1"/>
              <a:t>dusza</a:t>
            </a:r>
            <a:r>
              <a:rPr lang="en-US" sz="2400" dirty="0"/>
              <a:t> workshop </a:t>
            </a:r>
            <a:r>
              <a:rPr lang="en-US" sz="2400" dirty="0" err="1"/>
              <a:t>első</a:t>
            </a:r>
            <a:r>
              <a:rPr lang="en-US" sz="2400" dirty="0"/>
              <a:t> </a:t>
            </a:r>
            <a:r>
              <a:rPr lang="en-US" sz="1800" i="1" dirty="0" err="1"/>
              <a:t>és</a:t>
            </a:r>
            <a:r>
              <a:rPr lang="en-US" sz="1800" i="1" dirty="0"/>
              <a:t> </a:t>
            </a:r>
            <a:r>
              <a:rPr lang="en-US" sz="1800" i="1" dirty="0" err="1"/>
              <a:t>egyetlen</a:t>
            </a:r>
            <a:r>
              <a:rPr lang="en-US" sz="1800" i="1" dirty="0"/>
              <a:t> </a:t>
            </a:r>
            <a:r>
              <a:rPr lang="en-US" sz="2400" dirty="0" err="1"/>
              <a:t>csapata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1" y="5142131"/>
            <a:ext cx="2230437" cy="1498600"/>
          </a:xfrm>
        </p:spPr>
        <p:txBody>
          <a:bodyPr>
            <a:normAutofit/>
          </a:bodyPr>
          <a:lstStyle/>
          <a:p>
            <a:r>
              <a:rPr lang="en-US" dirty="0"/>
              <a:t>Kiss </a:t>
            </a:r>
            <a:r>
              <a:rPr lang="en-US" dirty="0" err="1"/>
              <a:t>Péter</a:t>
            </a:r>
            <a:br>
              <a:rPr lang="en-US" dirty="0"/>
            </a:br>
            <a:r>
              <a:rPr lang="en-US" dirty="0" err="1"/>
              <a:t>Magyarcsik</a:t>
            </a:r>
            <a:r>
              <a:rPr lang="en-US" dirty="0"/>
              <a:t> Dávid</a:t>
            </a:r>
            <a:br>
              <a:rPr lang="en-US" dirty="0"/>
            </a:br>
            <a:r>
              <a:rPr lang="en-US" dirty="0"/>
              <a:t>Nagy </a:t>
            </a:r>
            <a:r>
              <a:rPr lang="en-US" dirty="0" err="1"/>
              <a:t>Balázs</a:t>
            </a:r>
            <a:br>
              <a:rPr lang="en-US" dirty="0"/>
            </a:br>
            <a:r>
              <a:rPr lang="en-US" dirty="0"/>
              <a:t>Tóth Dávid</a:t>
            </a:r>
            <a:br>
              <a:rPr lang="en-US" dirty="0"/>
            </a:br>
            <a:r>
              <a:rPr lang="en-US" dirty="0" err="1"/>
              <a:t>Török</a:t>
            </a:r>
            <a:r>
              <a:rPr lang="en-US" dirty="0"/>
              <a:t> </a:t>
            </a:r>
            <a:r>
              <a:rPr lang="en-US" dirty="0" err="1"/>
              <a:t>Zsombor</a:t>
            </a:r>
            <a:endParaRPr lang="en-US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684211" y="2559194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2022.10.23 – </a:t>
            </a:r>
            <a:r>
              <a:rPr lang="en-US" dirty="0" err="1"/>
              <a:t>Dusza</a:t>
            </a:r>
            <a:r>
              <a:rPr lang="en-US" dirty="0"/>
              <a:t> Workshop: </a:t>
            </a:r>
            <a:r>
              <a:rPr lang="en-US" dirty="0" err="1"/>
              <a:t>KapOS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Bemutatkozás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2826043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szeretnénk</a:t>
            </a:r>
            <a:r>
              <a:rPr lang="en-US" dirty="0"/>
              <a:t> </a:t>
            </a:r>
            <a:r>
              <a:rPr lang="en-US" dirty="0" err="1"/>
              <a:t>elérni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684212" y="2013226"/>
            <a:ext cx="54292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Webes alkalmazás, melyben valós időben lehet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kibővítve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személyreszabott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funkciókkal, melyeket a felhasználók saját igényük szerint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688" y="666004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/>
              <a:t>Technology stack</a:t>
            </a:r>
            <a:endParaRPr lang="hu-HU" dirty="0"/>
          </a:p>
        </p:txBody>
      </p:sp>
      <p:pic>
        <p:nvPicPr>
          <p:cNvPr id="1026" name="Picture 2" descr="Discord's Branding Guidelines">
            <a:extLst>
              <a:ext uri="{FF2B5EF4-FFF2-40B4-BE49-F238E27FC236}">
                <a16:creationId xmlns:a16="http://schemas.microsoft.com/office/drawing/2014/main" id="{697CD0F3-C6DB-8D2D-C224-58E0873DB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911" y="2620721"/>
            <a:ext cx="1440000" cy="162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D50A74E-C828-EDF1-2055-0B97C809A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90"/>
          <a:stretch/>
        </p:blipFill>
        <p:spPr bwMode="auto">
          <a:xfrm>
            <a:off x="8034687" y="2709000"/>
            <a:ext cx="1184864" cy="159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2E8B82B-2247-8F0B-AA06-49031022A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98" y="270900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fficial MariaDB Logos | MariaDB">
            <a:extLst>
              <a:ext uri="{FF2B5EF4-FFF2-40B4-BE49-F238E27FC236}">
                <a16:creationId xmlns:a16="http://schemas.microsoft.com/office/drawing/2014/main" id="{34B6CDE8-E841-F403-4573-669827B05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368" y="2709000"/>
            <a:ext cx="17666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Logo - Free social media icons">
            <a:extLst>
              <a:ext uri="{FF2B5EF4-FFF2-40B4-BE49-F238E27FC236}">
                <a16:creationId xmlns:a16="http://schemas.microsoft.com/office/drawing/2014/main" id="{5637D4F6-0EB3-9E92-1897-3091BF794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412" y="2595676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457C5AEF-0782-3026-A1DB-06C2428E63F2}"/>
              </a:ext>
            </a:extLst>
          </p:cNvPr>
          <p:cNvSpPr txBox="1"/>
          <p:nvPr/>
        </p:nvSpPr>
        <p:spPr>
          <a:xfrm>
            <a:off x="619482" y="4312683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IntelliJ Idea</a:t>
            </a:r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6A12C81F-55C5-C9CD-65CA-C9030EE53D32}"/>
              </a:ext>
            </a:extLst>
          </p:cNvPr>
          <p:cNvSpPr txBox="1"/>
          <p:nvPr/>
        </p:nvSpPr>
        <p:spPr>
          <a:xfrm>
            <a:off x="2403695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Discord</a:t>
            </a: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07C5AEE-C1E2-5190-BF83-A487D3D4DE2A}"/>
              </a:ext>
            </a:extLst>
          </p:cNvPr>
          <p:cNvSpPr txBox="1"/>
          <p:nvPr/>
        </p:nvSpPr>
        <p:spPr>
          <a:xfrm>
            <a:off x="4203196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Github</a:t>
            </a: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2A2BC87-898E-AF4A-5441-D616B5A0C339}"/>
              </a:ext>
            </a:extLst>
          </p:cNvPr>
          <p:cNvSpPr txBox="1"/>
          <p:nvPr/>
        </p:nvSpPr>
        <p:spPr>
          <a:xfrm>
            <a:off x="6001486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MariaDB</a:t>
            </a: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5A90F464-2C84-9CBF-EF50-81C6ACAC3733}"/>
              </a:ext>
            </a:extLst>
          </p:cNvPr>
          <p:cNvSpPr txBox="1"/>
          <p:nvPr/>
        </p:nvSpPr>
        <p:spPr>
          <a:xfrm>
            <a:off x="7878903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Trello</a:t>
            </a:r>
            <a:endParaRPr lang="hu-HU" dirty="0"/>
          </a:p>
        </p:txBody>
      </p:sp>
      <p:pic>
        <p:nvPicPr>
          <p:cNvPr id="1038" name="Picture 14" descr="illustrator logo and symbol, meaning, history, PNG">
            <a:extLst>
              <a:ext uri="{FF2B5EF4-FFF2-40B4-BE49-F238E27FC236}">
                <a16:creationId xmlns:a16="http://schemas.microsoft.com/office/drawing/2014/main" id="{897409DB-C6B5-0BC5-933C-163B13D6F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809" y="2927407"/>
            <a:ext cx="1857677" cy="1160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E94A03A5-E914-BE66-1A85-1BCA23C08E79}"/>
              </a:ext>
            </a:extLst>
          </p:cNvPr>
          <p:cNvSpPr txBox="1"/>
          <p:nvPr/>
        </p:nvSpPr>
        <p:spPr>
          <a:xfrm>
            <a:off x="9237397" y="4306359"/>
            <a:ext cx="205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Adobe Illustrator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1" grpId="0"/>
    </p:bld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260</TotalTime>
  <Words>143</Words>
  <Application>Microsoft Office PowerPoint</Application>
  <PresentationFormat>Szélesvásznú</PresentationFormat>
  <Paragraphs>30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Roboto</vt:lpstr>
      <vt:lpstr>Wingdings</vt:lpstr>
      <vt:lpstr>Wingdings 3</vt:lpstr>
      <vt:lpstr>Szelet</vt:lpstr>
      <vt:lpstr>Dusza workshop 2022-23 kapos</vt:lpstr>
      <vt:lpstr>Bemutatkozás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Munkamegosztás</vt:lpstr>
      <vt:lpstr>Mit tervezünk a második demóig?</vt:lpstr>
      <vt:lpstr>Köszönjük szépen! -a dusza workshop első és egyetlen csapata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Dávid Tóth</cp:lastModifiedBy>
  <cp:revision>11</cp:revision>
  <dcterms:created xsi:type="dcterms:W3CDTF">2022-10-20T08:53:19Z</dcterms:created>
  <dcterms:modified xsi:type="dcterms:W3CDTF">2022-10-21T12:28:06Z</dcterms:modified>
</cp:coreProperties>
</file>

<file path=docProps/thumbnail.jpeg>
</file>